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6D51B-FC1F-4604-8AC0-0072F35E2136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917F3-784D-4062-BD1D-363CB77CD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TEORI DAN REGULASI AKUNTANSI KEUANGAN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PERKEMBANGAN AKUNTANSI 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3000 SM</a:t>
            </a:r>
          </a:p>
          <a:p>
            <a:r>
              <a:rPr lang="en-US" dirty="0" smtClean="0"/>
              <a:t>1494 </a:t>
            </a:r>
          </a:p>
          <a:p>
            <a:r>
              <a:rPr lang="en-US" dirty="0" smtClean="0"/>
              <a:t>1920 an</a:t>
            </a:r>
          </a:p>
          <a:p>
            <a:r>
              <a:rPr lang="en-US" dirty="0" smtClean="0"/>
              <a:t>1934</a:t>
            </a:r>
          </a:p>
          <a:p>
            <a:r>
              <a:rPr lang="en-US" dirty="0" smtClean="0"/>
              <a:t>1973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TEORI AKUNTANSI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INDUKTIF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Deskripsi</a:t>
            </a:r>
            <a:endParaRPr lang="en-US" dirty="0" smtClean="0"/>
          </a:p>
          <a:p>
            <a:r>
              <a:rPr lang="en-US" dirty="0" smtClean="0"/>
              <a:t>POSITIF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Eksplanasi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prediksi</a:t>
            </a:r>
            <a:endParaRPr lang="en-US" dirty="0" smtClean="0"/>
          </a:p>
          <a:p>
            <a:r>
              <a:rPr lang="en-US" dirty="0" smtClean="0"/>
              <a:t>NORMATIF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Preskripsi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REGULASI AKUNTANSI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ANTI REGULASI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Insentif</a:t>
            </a:r>
            <a:r>
              <a:rPr lang="en-US" dirty="0" smtClean="0"/>
              <a:t> </a:t>
            </a:r>
            <a:r>
              <a:rPr lang="en-US" dirty="0" err="1" smtClean="0"/>
              <a:t>kontraktual</a:t>
            </a:r>
            <a:r>
              <a:rPr lang="en-US" dirty="0" smtClean="0"/>
              <a:t> (</a:t>
            </a:r>
            <a:r>
              <a:rPr lang="en-US" dirty="0" err="1" smtClean="0"/>
              <a:t>kompensasi</a:t>
            </a:r>
            <a:r>
              <a:rPr lang="en-US" dirty="0" smtClean="0"/>
              <a:t>, </a:t>
            </a:r>
            <a:r>
              <a:rPr lang="en-US" dirty="0" err="1" smtClean="0"/>
              <a:t>hutang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Insentif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pasar</a:t>
            </a:r>
            <a:r>
              <a:rPr lang="en-US" dirty="0" smtClean="0"/>
              <a:t> modal,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    </a:t>
            </a:r>
            <a:r>
              <a:rPr lang="en-US" dirty="0" err="1" smtClean="0"/>
              <a:t>pengendalian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PRO-REGULASI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Asimetri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Regulasi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TEORI REGULASI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interest theory</a:t>
            </a:r>
          </a:p>
          <a:p>
            <a:r>
              <a:rPr lang="en-US" dirty="0" smtClean="0"/>
              <a:t>Interest group theory</a:t>
            </a:r>
          </a:p>
          <a:p>
            <a:r>
              <a:rPr lang="en-US" dirty="0" smtClean="0"/>
              <a:t>Capture theory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Regulasi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capture </a:t>
            </a:r>
            <a:r>
              <a:rPr lang="en-US" dirty="0" err="1" smtClean="0"/>
              <a:t>throry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RERANGKA KONSEPSUAL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TUJUAN PELAPORAN</a:t>
            </a:r>
          </a:p>
          <a:p>
            <a:r>
              <a:rPr lang="en-US" dirty="0" smtClean="0"/>
              <a:t>KARAKTERISTIK PELAPORAN</a:t>
            </a:r>
          </a:p>
          <a:p>
            <a:r>
              <a:rPr lang="en-US" dirty="0" smtClean="0"/>
              <a:t>ELEMEN PELAPORAN</a:t>
            </a:r>
          </a:p>
          <a:p>
            <a:r>
              <a:rPr lang="en-US" dirty="0" smtClean="0"/>
              <a:t>PENGAKUAN</a:t>
            </a:r>
          </a:p>
          <a:p>
            <a:r>
              <a:rPr lang="en-US" dirty="0" smtClean="0"/>
              <a:t>PENGUKURAN</a:t>
            </a:r>
          </a:p>
          <a:p>
            <a:endParaRPr lang="en-US" dirty="0"/>
          </a:p>
          <a:p>
            <a:r>
              <a:rPr lang="en-US" dirty="0" smtClean="0"/>
              <a:t>2010 FASB </a:t>
            </a:r>
            <a:r>
              <a:rPr lang="en-US" dirty="0" err="1" smtClean="0"/>
              <a:t>dan</a:t>
            </a:r>
            <a:r>
              <a:rPr lang="en-US" dirty="0" smtClean="0"/>
              <a:t> IASB </a:t>
            </a:r>
            <a:r>
              <a:rPr lang="en-US" dirty="0" err="1" smtClean="0"/>
              <a:t>mengkonvergensikan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kualitafif</a:t>
            </a:r>
            <a:r>
              <a:rPr lang="en-US" dirty="0" smtClean="0"/>
              <a:t> (SFAC 8 </a:t>
            </a:r>
            <a:r>
              <a:rPr lang="en-US" dirty="0" err="1" smtClean="0"/>
              <a:t>dan</a:t>
            </a:r>
            <a:r>
              <a:rPr lang="en-US" dirty="0" smtClean="0"/>
              <a:t> CF 2010)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 AKUNTANSI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 (AS)</a:t>
            </a:r>
          </a:p>
          <a:p>
            <a:r>
              <a:rPr lang="en-US" dirty="0" smtClean="0"/>
              <a:t>IFRS (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115 </a:t>
            </a:r>
            <a:r>
              <a:rPr lang="en-US" dirty="0" err="1" smtClean="0"/>
              <a:t>negara.termasuk</a:t>
            </a:r>
            <a:r>
              <a:rPr lang="en-US" dirty="0" smtClean="0"/>
              <a:t> Indonesia)</a:t>
            </a:r>
          </a:p>
          <a:p>
            <a:r>
              <a:rPr lang="en-US" smtClean="0"/>
              <a:t>Lainnya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TEORI DAN REGULASI AKUNTANSI KEUANGAN</vt:lpstr>
      <vt:lpstr>PERKEMBANGAN AKUNTANSI KEUANGAN</vt:lpstr>
      <vt:lpstr>TEORI AKUNTANSI</vt:lpstr>
      <vt:lpstr>REGULASI AKUNTANSI</vt:lpstr>
      <vt:lpstr>TEORI REGULASI</vt:lpstr>
      <vt:lpstr>RERANGKA KONSEPSUAL</vt:lpstr>
      <vt:lpstr>STANDAR AKUNTANSI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DAN REGULASI AKUNTANSI KEUANGAN</dc:title>
  <dc:creator>TAM</dc:creator>
  <cp:lastModifiedBy>TAM</cp:lastModifiedBy>
  <cp:revision>16</cp:revision>
  <dcterms:created xsi:type="dcterms:W3CDTF">2019-11-25T05:01:50Z</dcterms:created>
  <dcterms:modified xsi:type="dcterms:W3CDTF">2019-11-25T06:44:05Z</dcterms:modified>
</cp:coreProperties>
</file>